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EC2D26-05FB-4160-B3D4-F4E86B656717}" v="6" dt="2023-12-02T21:24:42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More" userId="9082edd6-f517-41f6-b481-99ba7bf950cb" providerId="ADAL" clId="{91EC2D26-05FB-4160-B3D4-F4E86B656717}"/>
    <pc:docChg chg="undo custSel addSld modSld">
      <pc:chgData name="Chinmay More" userId="9082edd6-f517-41f6-b481-99ba7bf950cb" providerId="ADAL" clId="{91EC2D26-05FB-4160-B3D4-F4E86B656717}" dt="2023-12-02T21:25:11.841" v="91" actId="403"/>
      <pc:docMkLst>
        <pc:docMk/>
      </pc:docMkLst>
      <pc:sldChg chg="addSp delSp delDesignElem">
        <pc:chgData name="Chinmay More" userId="9082edd6-f517-41f6-b481-99ba7bf950cb" providerId="ADAL" clId="{91EC2D26-05FB-4160-B3D4-F4E86B656717}" dt="2023-12-02T21:23:22.522" v="53"/>
        <pc:sldMkLst>
          <pc:docMk/>
          <pc:sldMk cId="2383181330" sldId="256"/>
        </pc:sldMkLst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383181330" sldId="256"/>
            <ac:spMk id="9" creationId="{650F81D8-60BF-43DE-9145-74AB655E4538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383181330" sldId="256"/>
            <ac:spMk id="11" creationId="{095830D2-F2AE-4DD8-B586-89B0977916FF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383181330" sldId="256"/>
            <ac:spMk id="13" creationId="{8647BDDE-2A1A-457C-BEC0-E40FDB36CAAA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383181330" sldId="256"/>
            <ac:spMk id="15" creationId="{F489C2E0-4895-4B72-85EA-7EE9FAFFDC7E}"/>
          </ac:spMkLst>
        </pc:spChg>
        <pc:cxnChg chg="add del">
          <ac:chgData name="Chinmay More" userId="9082edd6-f517-41f6-b481-99ba7bf950cb" providerId="ADAL" clId="{91EC2D26-05FB-4160-B3D4-F4E86B656717}" dt="2023-12-02T21:23:22.522" v="53"/>
          <ac:cxnSpMkLst>
            <pc:docMk/>
            <pc:sldMk cId="2383181330" sldId="256"/>
            <ac:cxnSpMk id="17" creationId="{DF9357EB-7D54-4539-B1CD-2F21C5F248C8}"/>
          </ac:cxnSpMkLst>
        </pc:cxnChg>
      </pc:sldChg>
      <pc:sldChg chg="addSp delSp modSp mod delDesignElem">
        <pc:chgData name="Chinmay More" userId="9082edd6-f517-41f6-b481-99ba7bf950cb" providerId="ADAL" clId="{91EC2D26-05FB-4160-B3D4-F4E86B656717}" dt="2023-12-02T21:23:22.522" v="53"/>
        <pc:sldMkLst>
          <pc:docMk/>
          <pc:sldMk cId="2435385285" sldId="257"/>
        </pc:sldMkLst>
        <pc:spChg chg="mod">
          <ac:chgData name="Chinmay More" userId="9082edd6-f517-41f6-b481-99ba7bf950cb" providerId="ADAL" clId="{91EC2D26-05FB-4160-B3D4-F4E86B656717}" dt="2023-12-02T21:23:22.522" v="53"/>
          <ac:spMkLst>
            <pc:docMk/>
            <pc:sldMk cId="2435385285" sldId="257"/>
            <ac:spMk id="3" creationId="{BE0C57E4-635E-590A-1331-BF27080B7514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435385285" sldId="257"/>
            <ac:spMk id="9" creationId="{3ECBE1F1-D69B-4AFA-ABD5-8E41720EF6DE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435385285" sldId="257"/>
            <ac:spMk id="11" creationId="{603A6265-E10C-4B85-9C20-E75FCAF9CC63}"/>
          </ac:spMkLst>
        </pc:spChg>
        <pc:cxnChg chg="add del">
          <ac:chgData name="Chinmay More" userId="9082edd6-f517-41f6-b481-99ba7bf950cb" providerId="ADAL" clId="{91EC2D26-05FB-4160-B3D4-F4E86B656717}" dt="2023-12-02T21:23:22.522" v="53"/>
          <ac:cxnSpMkLst>
            <pc:docMk/>
            <pc:sldMk cId="2435385285" sldId="257"/>
            <ac:cxnSpMk id="13" creationId="{61FF92BA-874E-408A-BFAD-416A7FFE5976}"/>
          </ac:cxnSpMkLst>
        </pc:cxnChg>
      </pc:sldChg>
      <pc:sldChg chg="addSp delSp modSp mod delDesignElem">
        <pc:chgData name="Chinmay More" userId="9082edd6-f517-41f6-b481-99ba7bf950cb" providerId="ADAL" clId="{91EC2D26-05FB-4160-B3D4-F4E86B656717}" dt="2023-12-02T21:23:22.522" v="53"/>
        <pc:sldMkLst>
          <pc:docMk/>
          <pc:sldMk cId="2549774791" sldId="258"/>
        </pc:sldMkLst>
        <pc:spChg chg="mod">
          <ac:chgData name="Chinmay More" userId="9082edd6-f517-41f6-b481-99ba7bf950cb" providerId="ADAL" clId="{91EC2D26-05FB-4160-B3D4-F4E86B656717}" dt="2023-12-02T21:23:22.522" v="53"/>
          <ac:spMkLst>
            <pc:docMk/>
            <pc:sldMk cId="2549774791" sldId="258"/>
            <ac:spMk id="3" creationId="{9F6D3C68-E6A6-0C03-1FD9-490705737B72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549774791" sldId="258"/>
            <ac:spMk id="9" creationId="{B210AC1D-4063-4C6E-9528-FA9C4C0C18E6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2549774791" sldId="258"/>
            <ac:spMk id="11" creationId="{02F8C595-E68C-4306-AED8-DC7826A0A506}"/>
          </ac:spMkLst>
        </pc:spChg>
        <pc:cxnChg chg="add del">
          <ac:chgData name="Chinmay More" userId="9082edd6-f517-41f6-b481-99ba7bf950cb" providerId="ADAL" clId="{91EC2D26-05FB-4160-B3D4-F4E86B656717}" dt="2023-12-02T21:23:22.522" v="53"/>
          <ac:cxnSpMkLst>
            <pc:docMk/>
            <pc:sldMk cId="2549774791" sldId="258"/>
            <ac:cxnSpMk id="13" creationId="{E58B1629-F209-47B0-BA59-6BD937DBB08F}"/>
          </ac:cxnSpMkLst>
        </pc:cxnChg>
      </pc:sldChg>
      <pc:sldChg chg="addSp delSp modSp mod delDesignElem">
        <pc:chgData name="Chinmay More" userId="9082edd6-f517-41f6-b481-99ba7bf950cb" providerId="ADAL" clId="{91EC2D26-05FB-4160-B3D4-F4E86B656717}" dt="2023-12-02T21:23:22.522" v="53"/>
        <pc:sldMkLst>
          <pc:docMk/>
          <pc:sldMk cId="3348914733" sldId="259"/>
        </pc:sldMkLst>
        <pc:spChg chg="mod">
          <ac:chgData name="Chinmay More" userId="9082edd6-f517-41f6-b481-99ba7bf950cb" providerId="ADAL" clId="{91EC2D26-05FB-4160-B3D4-F4E86B656717}" dt="2023-12-02T21:23:22.522" v="53"/>
          <ac:spMkLst>
            <pc:docMk/>
            <pc:sldMk cId="3348914733" sldId="259"/>
            <ac:spMk id="3" creationId="{38AEE0F4-FF5E-AF55-49CB-B9909377579A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3348914733" sldId="259"/>
            <ac:spMk id="9" creationId="{B210AC1D-4063-4C6E-9528-FA9C4C0C18E6}"/>
          </ac:spMkLst>
        </pc:spChg>
        <pc:spChg chg="add del">
          <ac:chgData name="Chinmay More" userId="9082edd6-f517-41f6-b481-99ba7bf950cb" providerId="ADAL" clId="{91EC2D26-05FB-4160-B3D4-F4E86B656717}" dt="2023-12-02T21:23:22.522" v="53"/>
          <ac:spMkLst>
            <pc:docMk/>
            <pc:sldMk cId="3348914733" sldId="259"/>
            <ac:spMk id="11" creationId="{02F8C595-E68C-4306-AED8-DC7826A0A506}"/>
          </ac:spMkLst>
        </pc:spChg>
        <pc:cxnChg chg="add del">
          <ac:chgData name="Chinmay More" userId="9082edd6-f517-41f6-b481-99ba7bf950cb" providerId="ADAL" clId="{91EC2D26-05FB-4160-B3D4-F4E86B656717}" dt="2023-12-02T21:23:22.522" v="53"/>
          <ac:cxnSpMkLst>
            <pc:docMk/>
            <pc:sldMk cId="3348914733" sldId="259"/>
            <ac:cxnSpMk id="13" creationId="{E58B1629-F209-47B0-BA59-6BD937DBB08F}"/>
          </ac:cxnSpMkLst>
        </pc:cxnChg>
      </pc:sldChg>
      <pc:sldChg chg="addSp delSp modSp new mod setBg">
        <pc:chgData name="Chinmay More" userId="9082edd6-f517-41f6-b481-99ba7bf950cb" providerId="ADAL" clId="{91EC2D26-05FB-4160-B3D4-F4E86B656717}" dt="2023-12-02T21:25:11.841" v="91" actId="403"/>
        <pc:sldMkLst>
          <pc:docMk/>
          <pc:sldMk cId="2077923822" sldId="260"/>
        </pc:sldMkLst>
        <pc:spChg chg="mod">
          <ac:chgData name="Chinmay More" userId="9082edd6-f517-41f6-b481-99ba7bf950cb" providerId="ADAL" clId="{91EC2D26-05FB-4160-B3D4-F4E86B656717}" dt="2023-12-02T21:24:14.734" v="70" actId="26606"/>
          <ac:spMkLst>
            <pc:docMk/>
            <pc:sldMk cId="2077923822" sldId="260"/>
            <ac:spMk id="2" creationId="{ADF3B409-C1AD-CC6A-81E1-1131DA7BD9E6}"/>
          </ac:spMkLst>
        </pc:spChg>
        <pc:spChg chg="del mod">
          <ac:chgData name="Chinmay More" userId="9082edd6-f517-41f6-b481-99ba7bf950cb" providerId="ADAL" clId="{91EC2D26-05FB-4160-B3D4-F4E86B656717}" dt="2023-12-02T21:24:14.734" v="70" actId="26606"/>
          <ac:spMkLst>
            <pc:docMk/>
            <pc:sldMk cId="2077923822" sldId="260"/>
            <ac:spMk id="3" creationId="{657B4BFF-2978-4BC8-A3E5-6560E4A0A4C5}"/>
          </ac:spMkLst>
        </pc:spChg>
        <pc:spChg chg="add">
          <ac:chgData name="Chinmay More" userId="9082edd6-f517-41f6-b481-99ba7bf950cb" providerId="ADAL" clId="{91EC2D26-05FB-4160-B3D4-F4E86B656717}" dt="2023-12-02T21:24:14.734" v="70" actId="26606"/>
          <ac:spMkLst>
            <pc:docMk/>
            <pc:sldMk cId="2077923822" sldId="260"/>
            <ac:spMk id="9" creationId="{9165109B-7036-4613-93D4-579E77F6EF3C}"/>
          </ac:spMkLst>
        </pc:spChg>
        <pc:spChg chg="add">
          <ac:chgData name="Chinmay More" userId="9082edd6-f517-41f6-b481-99ba7bf950cb" providerId="ADAL" clId="{91EC2D26-05FB-4160-B3D4-F4E86B656717}" dt="2023-12-02T21:24:14.734" v="70" actId="26606"/>
          <ac:spMkLst>
            <pc:docMk/>
            <pc:sldMk cId="2077923822" sldId="260"/>
            <ac:spMk id="11" creationId="{43E8FEA2-54EE-4F84-B5DB-A055A7D805EE}"/>
          </ac:spMkLst>
        </pc:spChg>
        <pc:graphicFrameChg chg="add mod modGraphic">
          <ac:chgData name="Chinmay More" userId="9082edd6-f517-41f6-b481-99ba7bf950cb" providerId="ADAL" clId="{91EC2D26-05FB-4160-B3D4-F4E86B656717}" dt="2023-12-02T21:25:11.841" v="91" actId="403"/>
          <ac:graphicFrameMkLst>
            <pc:docMk/>
            <pc:sldMk cId="2077923822" sldId="260"/>
            <ac:graphicFrameMk id="5" creationId="{BEA9599C-BA97-6684-C81B-3667BB251F45}"/>
          </ac:graphicFrameMkLst>
        </pc:graphicFrameChg>
        <pc:cxnChg chg="add">
          <ac:chgData name="Chinmay More" userId="9082edd6-f517-41f6-b481-99ba7bf950cb" providerId="ADAL" clId="{91EC2D26-05FB-4160-B3D4-F4E86B656717}" dt="2023-12-02T21:24:14.734" v="70" actId="26606"/>
          <ac:cxnSpMkLst>
            <pc:docMk/>
            <pc:sldMk cId="2077923822" sldId="260"/>
            <ac:cxnSpMk id="13" creationId="{E58B1629-F209-47B0-BA59-6BD937DBB08F}"/>
          </ac:cxnSpMkLst>
        </pc:cxnChg>
      </pc:sldChg>
      <pc:sldChg chg="addSp delSp modSp new mod setBg">
        <pc:chgData name="Chinmay More" userId="9082edd6-f517-41f6-b481-99ba7bf950cb" providerId="ADAL" clId="{91EC2D26-05FB-4160-B3D4-F4E86B656717}" dt="2023-12-02T21:24:06.618" v="69" actId="26606"/>
        <pc:sldMkLst>
          <pc:docMk/>
          <pc:sldMk cId="809791191" sldId="261"/>
        </pc:sldMkLst>
        <pc:spChg chg="mod">
          <ac:chgData name="Chinmay More" userId="9082edd6-f517-41f6-b481-99ba7bf950cb" providerId="ADAL" clId="{91EC2D26-05FB-4160-B3D4-F4E86B656717}" dt="2023-12-02T21:24:06.618" v="69" actId="26606"/>
          <ac:spMkLst>
            <pc:docMk/>
            <pc:sldMk cId="809791191" sldId="261"/>
            <ac:spMk id="2" creationId="{5C986BB6-0684-FC0A-34FE-CCD153AA238D}"/>
          </ac:spMkLst>
        </pc:spChg>
        <pc:spChg chg="add del mod">
          <ac:chgData name="Chinmay More" userId="9082edd6-f517-41f6-b481-99ba7bf950cb" providerId="ADAL" clId="{91EC2D26-05FB-4160-B3D4-F4E86B656717}" dt="2023-12-02T21:24:06.618" v="69" actId="26606"/>
          <ac:spMkLst>
            <pc:docMk/>
            <pc:sldMk cId="809791191" sldId="261"/>
            <ac:spMk id="3" creationId="{245DBFE1-6260-9D81-DE2A-6001CD682F4E}"/>
          </ac:spMkLst>
        </pc:spChg>
        <pc:spChg chg="add del mod">
          <ac:chgData name="Chinmay More" userId="9082edd6-f517-41f6-b481-99ba7bf950cb" providerId="ADAL" clId="{91EC2D26-05FB-4160-B3D4-F4E86B656717}" dt="2023-12-02T21:21:42.516" v="32"/>
          <ac:spMkLst>
            <pc:docMk/>
            <pc:sldMk cId="809791191" sldId="261"/>
            <ac:spMk id="4" creationId="{359FDFF0-E1DC-3E33-35BD-A58718BBFB68}"/>
          </ac:spMkLst>
        </pc:spChg>
        <pc:spChg chg="add">
          <ac:chgData name="Chinmay More" userId="9082edd6-f517-41f6-b481-99ba7bf950cb" providerId="ADAL" clId="{91EC2D26-05FB-4160-B3D4-F4E86B656717}" dt="2023-12-02T21:24:06.618" v="69" actId="26606"/>
          <ac:spMkLst>
            <pc:docMk/>
            <pc:sldMk cId="809791191" sldId="261"/>
            <ac:spMk id="10" creationId="{10C92917-A828-4B36-95DE-11CA4F9C2335}"/>
          </ac:spMkLst>
        </pc:spChg>
        <pc:spChg chg="add">
          <ac:chgData name="Chinmay More" userId="9082edd6-f517-41f6-b481-99ba7bf950cb" providerId="ADAL" clId="{91EC2D26-05FB-4160-B3D4-F4E86B656717}" dt="2023-12-02T21:24:06.618" v="69" actId="26606"/>
          <ac:spMkLst>
            <pc:docMk/>
            <pc:sldMk cId="809791191" sldId="261"/>
            <ac:spMk id="12" creationId="{E335820B-3A29-42C5-AA8D-10ECA43CD985}"/>
          </ac:spMkLst>
        </pc:spChg>
        <pc:picChg chg="add">
          <ac:chgData name="Chinmay More" userId="9082edd6-f517-41f6-b481-99ba7bf950cb" providerId="ADAL" clId="{91EC2D26-05FB-4160-B3D4-F4E86B656717}" dt="2023-12-02T21:24:06.618" v="69" actId="26606"/>
          <ac:picMkLst>
            <pc:docMk/>
            <pc:sldMk cId="809791191" sldId="261"/>
            <ac:picMk id="7" creationId="{2339E854-5BE3-8B2D-7C9A-9FCD28F242A4}"/>
          </ac:picMkLst>
        </pc:picChg>
        <pc:cxnChg chg="add">
          <ac:chgData name="Chinmay More" userId="9082edd6-f517-41f6-b481-99ba7bf950cb" providerId="ADAL" clId="{91EC2D26-05FB-4160-B3D4-F4E86B656717}" dt="2023-12-02T21:24:06.618" v="69" actId="26606"/>
          <ac:cxnSpMkLst>
            <pc:docMk/>
            <pc:sldMk cId="809791191" sldId="261"/>
            <ac:cxnSpMk id="14" creationId="{E58B1629-F209-47B0-BA59-6BD937DBB08F}"/>
          </ac:cxnSpMkLst>
        </pc:cxnChg>
      </pc:sldChg>
      <pc:sldChg chg="addSp delSp modSp new mod setBg">
        <pc:chgData name="Chinmay More" userId="9082edd6-f517-41f6-b481-99ba7bf950cb" providerId="ADAL" clId="{91EC2D26-05FB-4160-B3D4-F4E86B656717}" dt="2023-12-02T21:23:55.447" v="68" actId="1076"/>
        <pc:sldMkLst>
          <pc:docMk/>
          <pc:sldMk cId="1931286896" sldId="262"/>
        </pc:sldMkLst>
        <pc:spChg chg="mod">
          <ac:chgData name="Chinmay More" userId="9082edd6-f517-41f6-b481-99ba7bf950cb" providerId="ADAL" clId="{91EC2D26-05FB-4160-B3D4-F4E86B656717}" dt="2023-12-02T21:23:55.447" v="68" actId="1076"/>
          <ac:spMkLst>
            <pc:docMk/>
            <pc:sldMk cId="1931286896" sldId="262"/>
            <ac:spMk id="2" creationId="{9EDEAA77-45D0-CBEC-3E03-5E57CEA8CD93}"/>
          </ac:spMkLst>
        </pc:spChg>
        <pc:spChg chg="del mod">
          <ac:chgData name="Chinmay More" userId="9082edd6-f517-41f6-b481-99ba7bf950cb" providerId="ADAL" clId="{91EC2D26-05FB-4160-B3D4-F4E86B656717}" dt="2023-12-02T21:23:48.083" v="67" actId="26606"/>
          <ac:spMkLst>
            <pc:docMk/>
            <pc:sldMk cId="1931286896" sldId="262"/>
            <ac:spMk id="3" creationId="{FF644874-8CBB-0054-789E-CC138BD01E09}"/>
          </ac:spMkLst>
        </pc:spChg>
        <pc:spChg chg="add del">
          <ac:chgData name="Chinmay More" userId="9082edd6-f517-41f6-b481-99ba7bf950cb" providerId="ADAL" clId="{91EC2D26-05FB-4160-B3D4-F4E86B656717}" dt="2023-12-02T21:23:48.071" v="66" actId="26606"/>
          <ac:spMkLst>
            <pc:docMk/>
            <pc:sldMk cId="1931286896" sldId="262"/>
            <ac:spMk id="9" creationId="{3ECBE1F1-D69B-4AFA-ABD5-8E41720EF6DE}"/>
          </ac:spMkLst>
        </pc:spChg>
        <pc:spChg chg="add">
          <ac:chgData name="Chinmay More" userId="9082edd6-f517-41f6-b481-99ba7bf950cb" providerId="ADAL" clId="{91EC2D26-05FB-4160-B3D4-F4E86B656717}" dt="2023-12-02T21:23:48.083" v="67" actId="26606"/>
          <ac:spMkLst>
            <pc:docMk/>
            <pc:sldMk cId="1931286896" sldId="262"/>
            <ac:spMk id="10" creationId="{D284A420-F50C-4C2C-B88E-E6F4EF504B6E}"/>
          </ac:spMkLst>
        </pc:spChg>
        <pc:spChg chg="add del">
          <ac:chgData name="Chinmay More" userId="9082edd6-f517-41f6-b481-99ba7bf950cb" providerId="ADAL" clId="{91EC2D26-05FB-4160-B3D4-F4E86B656717}" dt="2023-12-02T21:23:48.071" v="66" actId="26606"/>
          <ac:spMkLst>
            <pc:docMk/>
            <pc:sldMk cId="1931286896" sldId="262"/>
            <ac:spMk id="11" creationId="{603A6265-E10C-4B85-9C20-E75FCAF9CC63}"/>
          </ac:spMkLst>
        </pc:spChg>
        <pc:spChg chg="add">
          <ac:chgData name="Chinmay More" userId="9082edd6-f517-41f6-b481-99ba7bf950cb" providerId="ADAL" clId="{91EC2D26-05FB-4160-B3D4-F4E86B656717}" dt="2023-12-02T21:23:48.083" v="67" actId="26606"/>
          <ac:spMkLst>
            <pc:docMk/>
            <pc:sldMk cId="1931286896" sldId="262"/>
            <ac:spMk id="12" creationId="{893A6D2E-5228-4998-9E24-EFCCA024675E}"/>
          </ac:spMkLst>
        </pc:spChg>
        <pc:spChg chg="add">
          <ac:chgData name="Chinmay More" userId="9082edd6-f517-41f6-b481-99ba7bf950cb" providerId="ADAL" clId="{91EC2D26-05FB-4160-B3D4-F4E86B656717}" dt="2023-12-02T21:23:48.083" v="67" actId="26606"/>
          <ac:spMkLst>
            <pc:docMk/>
            <pc:sldMk cId="1931286896" sldId="262"/>
            <ac:spMk id="18" creationId="{9E3E16BB-730F-448D-8C6D-9B9097F5C5B4}"/>
          </ac:spMkLst>
        </pc:spChg>
        <pc:spChg chg="add">
          <ac:chgData name="Chinmay More" userId="9082edd6-f517-41f6-b481-99ba7bf950cb" providerId="ADAL" clId="{91EC2D26-05FB-4160-B3D4-F4E86B656717}" dt="2023-12-02T21:23:48.083" v="67" actId="26606"/>
          <ac:spMkLst>
            <pc:docMk/>
            <pc:sldMk cId="1931286896" sldId="262"/>
            <ac:spMk id="20" creationId="{13A48C6C-3CC4-4EE5-A773-EC1EB7F59CD4}"/>
          </ac:spMkLst>
        </pc:spChg>
        <pc:picChg chg="add del">
          <ac:chgData name="Chinmay More" userId="9082edd6-f517-41f6-b481-99ba7bf950cb" providerId="ADAL" clId="{91EC2D26-05FB-4160-B3D4-F4E86B656717}" dt="2023-12-02T21:23:48.071" v="66" actId="26606"/>
          <ac:picMkLst>
            <pc:docMk/>
            <pc:sldMk cId="1931286896" sldId="262"/>
            <ac:picMk id="5" creationId="{AFDDC881-A234-0597-A2B3-551AE6842BB7}"/>
          </ac:picMkLst>
        </pc:picChg>
        <pc:picChg chg="add">
          <ac:chgData name="Chinmay More" userId="9082edd6-f517-41f6-b481-99ba7bf950cb" providerId="ADAL" clId="{91EC2D26-05FB-4160-B3D4-F4E86B656717}" dt="2023-12-02T21:23:48.083" v="67" actId="26606"/>
          <ac:picMkLst>
            <pc:docMk/>
            <pc:sldMk cId="1931286896" sldId="262"/>
            <ac:picMk id="7" creationId="{67BD7551-810A-F97D-45F3-43BFA37A6EF0}"/>
          </ac:picMkLst>
        </pc:picChg>
        <pc:cxnChg chg="add del">
          <ac:chgData name="Chinmay More" userId="9082edd6-f517-41f6-b481-99ba7bf950cb" providerId="ADAL" clId="{91EC2D26-05FB-4160-B3D4-F4E86B656717}" dt="2023-12-02T21:23:48.071" v="66" actId="26606"/>
          <ac:cxnSpMkLst>
            <pc:docMk/>
            <pc:sldMk cId="1931286896" sldId="262"/>
            <ac:cxnSpMk id="13" creationId="{61FF92BA-874E-408A-BFAD-416A7FFE5976}"/>
          </ac:cxnSpMkLst>
        </pc:cxnChg>
        <pc:cxnChg chg="add">
          <ac:chgData name="Chinmay More" userId="9082edd6-f517-41f6-b481-99ba7bf950cb" providerId="ADAL" clId="{91EC2D26-05FB-4160-B3D4-F4E86B656717}" dt="2023-12-02T21:23:48.083" v="67" actId="26606"/>
          <ac:cxnSpMkLst>
            <pc:docMk/>
            <pc:sldMk cId="1931286896" sldId="262"/>
            <ac:cxnSpMk id="14" creationId="{3ADB48DB-8E25-4F2F-8C02-5B793937255F}"/>
          </ac:cxnSpMkLst>
        </pc:cxnChg>
        <pc:cxnChg chg="add">
          <ac:chgData name="Chinmay More" userId="9082edd6-f517-41f6-b481-99ba7bf950cb" providerId="ADAL" clId="{91EC2D26-05FB-4160-B3D4-F4E86B656717}" dt="2023-12-02T21:23:48.083" v="67" actId="26606"/>
          <ac:cxnSpMkLst>
            <pc:docMk/>
            <pc:sldMk cId="1931286896" sldId="262"/>
            <ac:cxnSpMk id="16" creationId="{C32BA7E3-7313-49C8-A245-A85BDEB13EB3}"/>
          </ac:cxnSpMkLst>
        </pc:cxnChg>
        <pc:cxnChg chg="add">
          <ac:chgData name="Chinmay More" userId="9082edd6-f517-41f6-b481-99ba7bf950cb" providerId="ADAL" clId="{91EC2D26-05FB-4160-B3D4-F4E86B656717}" dt="2023-12-02T21:23:48.083" v="67" actId="26606"/>
          <ac:cxnSpMkLst>
            <pc:docMk/>
            <pc:sldMk cId="1931286896" sldId="262"/>
            <ac:cxnSpMk id="22" creationId="{6355837D-AECC-45D7-82B2-8959A52F788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DC721-A02C-4C67-BE44-ECA7CF3FBA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2DF053-5094-4B8F-AED5-C1A930D2533E}">
      <dgm:prSet custT="1"/>
      <dgm:spPr/>
      <dgm:t>
        <a:bodyPr/>
        <a:lstStyle/>
        <a:p>
          <a:r>
            <a:rPr lang="en-US" sz="2400" b="0" i="0" dirty="0"/>
            <a:t>1]Conclusions Drawn</a:t>
          </a:r>
          <a:endParaRPr lang="en-US" sz="2400" dirty="0"/>
        </a:p>
      </dgm:t>
    </dgm:pt>
    <dgm:pt modelId="{9EB3ED34-2976-4F61-8491-3C36D785C040}" type="parTrans" cxnId="{CD04E9FA-83AA-4429-8265-D1D6F8C3DF3E}">
      <dgm:prSet/>
      <dgm:spPr/>
      <dgm:t>
        <a:bodyPr/>
        <a:lstStyle/>
        <a:p>
          <a:endParaRPr lang="en-US"/>
        </a:p>
      </dgm:t>
    </dgm:pt>
    <dgm:pt modelId="{7546D410-518E-4F0D-A05F-AF6EC81031E9}" type="sibTrans" cxnId="{CD04E9FA-83AA-4429-8265-D1D6F8C3DF3E}">
      <dgm:prSet/>
      <dgm:spPr/>
      <dgm:t>
        <a:bodyPr/>
        <a:lstStyle/>
        <a:p>
          <a:endParaRPr lang="en-US"/>
        </a:p>
      </dgm:t>
    </dgm:pt>
    <dgm:pt modelId="{889C3D68-A28E-4C33-A490-374C773B1C83}">
      <dgm:prSet custT="1"/>
      <dgm:spPr/>
      <dgm:t>
        <a:bodyPr/>
        <a:lstStyle/>
        <a:p>
          <a:r>
            <a:rPr lang="en-US" sz="1800" b="1" i="0" dirty="0"/>
            <a:t>Closing Value:</a:t>
          </a:r>
          <a:r>
            <a:rPr lang="en-US" sz="1800" b="0" i="0" dirty="0"/>
            <a:t> Bitcoin exhibited the highest closing value among all cryptocurrencies.</a:t>
          </a:r>
          <a:endParaRPr lang="en-US" sz="1800" dirty="0"/>
        </a:p>
      </dgm:t>
    </dgm:pt>
    <dgm:pt modelId="{B73C4D4A-D093-4424-8836-2AC9613B60B5}" type="parTrans" cxnId="{EE4C884C-2A71-42E3-9902-3106C64BEFF6}">
      <dgm:prSet/>
      <dgm:spPr/>
      <dgm:t>
        <a:bodyPr/>
        <a:lstStyle/>
        <a:p>
          <a:endParaRPr lang="en-US"/>
        </a:p>
      </dgm:t>
    </dgm:pt>
    <dgm:pt modelId="{0C5A812B-424A-4F18-A7B8-A7E1F37EFEC5}" type="sibTrans" cxnId="{EE4C884C-2A71-42E3-9902-3106C64BEFF6}">
      <dgm:prSet/>
      <dgm:spPr/>
      <dgm:t>
        <a:bodyPr/>
        <a:lstStyle/>
        <a:p>
          <a:endParaRPr lang="en-US"/>
        </a:p>
      </dgm:t>
    </dgm:pt>
    <dgm:pt modelId="{8BE92A99-CF23-4CFA-B282-1E0442B4E059}">
      <dgm:prSet custT="1"/>
      <dgm:spPr/>
      <dgm:t>
        <a:bodyPr/>
        <a:lstStyle/>
        <a:p>
          <a:r>
            <a:rPr lang="en-US" sz="1800" b="1" i="0" dirty="0"/>
            <a:t>Opening Value:</a:t>
          </a:r>
          <a:r>
            <a:rPr lang="en-US" sz="1800" b="0" i="0" dirty="0"/>
            <a:t> Dogecoin had the lowest opening value.</a:t>
          </a:r>
          <a:endParaRPr lang="en-US" sz="1800" dirty="0"/>
        </a:p>
      </dgm:t>
    </dgm:pt>
    <dgm:pt modelId="{CDFEB7F4-61EA-4954-BE82-014F62290B28}" type="parTrans" cxnId="{7D29C5A8-3DDB-4CA2-A52E-736B62A5AA02}">
      <dgm:prSet/>
      <dgm:spPr/>
      <dgm:t>
        <a:bodyPr/>
        <a:lstStyle/>
        <a:p>
          <a:endParaRPr lang="en-US"/>
        </a:p>
      </dgm:t>
    </dgm:pt>
    <dgm:pt modelId="{F1EC3B55-31A9-406F-A5FE-FF020F0F559D}" type="sibTrans" cxnId="{7D29C5A8-3DDB-4CA2-A52E-736B62A5AA02}">
      <dgm:prSet/>
      <dgm:spPr/>
      <dgm:t>
        <a:bodyPr/>
        <a:lstStyle/>
        <a:p>
          <a:endParaRPr lang="en-US"/>
        </a:p>
      </dgm:t>
    </dgm:pt>
    <dgm:pt modelId="{172F9F52-4B64-4A7C-B85D-13572320D47F}">
      <dgm:prSet custT="1"/>
      <dgm:spPr/>
      <dgm:t>
        <a:bodyPr/>
        <a:lstStyle/>
        <a:p>
          <a:r>
            <a:rPr lang="en-US" sz="1800" b="1" i="0" dirty="0"/>
            <a:t>Volatility:</a:t>
          </a:r>
          <a:r>
            <a:rPr lang="en-US" sz="1800" b="0" i="0" dirty="0"/>
            <a:t> Provided a ranking of cryptocurrencies based on their volatility.</a:t>
          </a:r>
          <a:endParaRPr lang="en-US" sz="1800" dirty="0"/>
        </a:p>
      </dgm:t>
    </dgm:pt>
    <dgm:pt modelId="{A802B05C-3552-40BA-B6B6-5F0998BEFB15}" type="parTrans" cxnId="{C453D7D4-63AF-4F2F-91F5-F030613345A0}">
      <dgm:prSet/>
      <dgm:spPr/>
      <dgm:t>
        <a:bodyPr/>
        <a:lstStyle/>
        <a:p>
          <a:endParaRPr lang="en-US"/>
        </a:p>
      </dgm:t>
    </dgm:pt>
    <dgm:pt modelId="{65DC3853-9EA9-4FF8-B456-A7ED30323308}" type="sibTrans" cxnId="{C453D7D4-63AF-4F2F-91F5-F030613345A0}">
      <dgm:prSet/>
      <dgm:spPr/>
      <dgm:t>
        <a:bodyPr/>
        <a:lstStyle/>
        <a:p>
          <a:endParaRPr lang="en-US"/>
        </a:p>
      </dgm:t>
    </dgm:pt>
    <dgm:pt modelId="{31ED0B5C-6947-4326-A60C-BCBA47A03525}">
      <dgm:prSet custT="1"/>
      <dgm:spPr/>
      <dgm:t>
        <a:bodyPr/>
        <a:lstStyle/>
        <a:p>
          <a:r>
            <a:rPr lang="en-US" sz="2400" dirty="0"/>
            <a:t>2]</a:t>
          </a:r>
          <a:r>
            <a:rPr lang="en-US" sz="2400" b="0" i="0" dirty="0"/>
            <a:t> New Insights</a:t>
          </a:r>
          <a:endParaRPr lang="en-US" sz="2400" dirty="0"/>
        </a:p>
      </dgm:t>
    </dgm:pt>
    <dgm:pt modelId="{B7FBE6AF-AF88-43D8-8986-987065AEC677}" type="parTrans" cxnId="{A6F10C62-5A7D-4133-BF0C-100AA1982D99}">
      <dgm:prSet/>
      <dgm:spPr/>
      <dgm:t>
        <a:bodyPr/>
        <a:lstStyle/>
        <a:p>
          <a:endParaRPr lang="en-US"/>
        </a:p>
      </dgm:t>
    </dgm:pt>
    <dgm:pt modelId="{15265F92-A4AB-418E-B608-729AE1AA0B52}" type="sibTrans" cxnId="{A6F10C62-5A7D-4133-BF0C-100AA1982D99}">
      <dgm:prSet/>
      <dgm:spPr/>
      <dgm:t>
        <a:bodyPr/>
        <a:lstStyle/>
        <a:p>
          <a:endParaRPr lang="en-US"/>
        </a:p>
      </dgm:t>
    </dgm:pt>
    <dgm:pt modelId="{9005329C-ED0E-4DE5-A356-2E6BE5D7DD43}">
      <dgm:prSet custT="1"/>
      <dgm:spPr/>
      <dgm:t>
        <a:bodyPr/>
        <a:lstStyle/>
        <a:p>
          <a:r>
            <a:rPr lang="en-US" sz="1800" b="1" i="0" dirty="0"/>
            <a:t>Investment Decisions:</a:t>
          </a:r>
          <a:r>
            <a:rPr lang="en-US" sz="1800" b="0" i="0" dirty="0"/>
            <a:t> Identify trends to make informed investment decisions.</a:t>
          </a:r>
          <a:endParaRPr lang="en-US" sz="1800" dirty="0"/>
        </a:p>
      </dgm:t>
    </dgm:pt>
    <dgm:pt modelId="{927AD601-D842-4049-A664-D3EEDFE8FE24}" type="parTrans" cxnId="{125C8C00-2A36-4626-B754-89C83072C9F6}">
      <dgm:prSet/>
      <dgm:spPr/>
      <dgm:t>
        <a:bodyPr/>
        <a:lstStyle/>
        <a:p>
          <a:endParaRPr lang="en-US"/>
        </a:p>
      </dgm:t>
    </dgm:pt>
    <dgm:pt modelId="{74EDA337-F9C6-490D-8273-2159558960BB}" type="sibTrans" cxnId="{125C8C00-2A36-4626-B754-89C83072C9F6}">
      <dgm:prSet/>
      <dgm:spPr/>
      <dgm:t>
        <a:bodyPr/>
        <a:lstStyle/>
        <a:p>
          <a:endParaRPr lang="en-US"/>
        </a:p>
      </dgm:t>
    </dgm:pt>
    <dgm:pt modelId="{8D8D2749-9978-40B8-9B0D-064F3E8F478E}">
      <dgm:prSet custT="1"/>
      <dgm:spPr/>
      <dgm:t>
        <a:bodyPr/>
        <a:lstStyle/>
        <a:p>
          <a:r>
            <a:rPr lang="en-US" sz="1800" b="1" i="0" dirty="0"/>
            <a:t>Risk Assessment:</a:t>
          </a:r>
          <a:r>
            <a:rPr lang="en-US" sz="1800" b="0" i="0" dirty="0"/>
            <a:t> Assess risk and volatility to optimize cryptocurrency portfolios.</a:t>
          </a:r>
          <a:endParaRPr lang="en-US" sz="1800" dirty="0"/>
        </a:p>
      </dgm:t>
    </dgm:pt>
    <dgm:pt modelId="{398EA382-C069-4425-82E1-AB4782411AB2}" type="parTrans" cxnId="{37E73857-D2A9-4726-9465-EFAF75F80735}">
      <dgm:prSet/>
      <dgm:spPr/>
      <dgm:t>
        <a:bodyPr/>
        <a:lstStyle/>
        <a:p>
          <a:endParaRPr lang="en-US"/>
        </a:p>
      </dgm:t>
    </dgm:pt>
    <dgm:pt modelId="{D21CF8C9-2797-4BF0-B70C-F7B1FF049BFC}" type="sibTrans" cxnId="{37E73857-D2A9-4726-9465-EFAF75F80735}">
      <dgm:prSet/>
      <dgm:spPr/>
      <dgm:t>
        <a:bodyPr/>
        <a:lstStyle/>
        <a:p>
          <a:endParaRPr lang="en-US"/>
        </a:p>
      </dgm:t>
    </dgm:pt>
    <dgm:pt modelId="{169A82DA-2857-4FEC-A600-E93B5DBE75C0}" type="pres">
      <dgm:prSet presAssocID="{B63DC721-A02C-4C67-BE44-ECA7CF3FBA23}" presName="linear" presStyleCnt="0">
        <dgm:presLayoutVars>
          <dgm:animLvl val="lvl"/>
          <dgm:resizeHandles val="exact"/>
        </dgm:presLayoutVars>
      </dgm:prSet>
      <dgm:spPr/>
    </dgm:pt>
    <dgm:pt modelId="{79E7CB5B-9744-4088-8091-FDA333CC0F02}" type="pres">
      <dgm:prSet presAssocID="{A72DF053-5094-4B8F-AED5-C1A930D253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8D27C1-3A72-479E-9A14-CD90CA211567}" type="pres">
      <dgm:prSet presAssocID="{A72DF053-5094-4B8F-AED5-C1A930D2533E}" presName="childText" presStyleLbl="revTx" presStyleIdx="0" presStyleCnt="2">
        <dgm:presLayoutVars>
          <dgm:bulletEnabled val="1"/>
        </dgm:presLayoutVars>
      </dgm:prSet>
      <dgm:spPr/>
    </dgm:pt>
    <dgm:pt modelId="{74871FE9-5884-4C22-B48C-69410A90D3E7}" type="pres">
      <dgm:prSet presAssocID="{31ED0B5C-6947-4326-A60C-BCBA47A0352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88CFE3A-38E1-4398-B17D-A4F44188933F}" type="pres">
      <dgm:prSet presAssocID="{31ED0B5C-6947-4326-A60C-BCBA47A0352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5C8C00-2A36-4626-B754-89C83072C9F6}" srcId="{31ED0B5C-6947-4326-A60C-BCBA47A03525}" destId="{9005329C-ED0E-4DE5-A356-2E6BE5D7DD43}" srcOrd="0" destOrd="0" parTransId="{927AD601-D842-4049-A664-D3EEDFE8FE24}" sibTransId="{74EDA337-F9C6-490D-8273-2159558960BB}"/>
    <dgm:cxn modelId="{A6F10C62-5A7D-4133-BF0C-100AA1982D99}" srcId="{B63DC721-A02C-4C67-BE44-ECA7CF3FBA23}" destId="{31ED0B5C-6947-4326-A60C-BCBA47A03525}" srcOrd="1" destOrd="0" parTransId="{B7FBE6AF-AF88-43D8-8986-987065AEC677}" sibTransId="{15265F92-A4AB-418E-B608-729AE1AA0B52}"/>
    <dgm:cxn modelId="{334BB56B-156F-4887-BB76-4262314BE30E}" type="presOf" srcId="{A72DF053-5094-4B8F-AED5-C1A930D2533E}" destId="{79E7CB5B-9744-4088-8091-FDA333CC0F02}" srcOrd="0" destOrd="0" presId="urn:microsoft.com/office/officeart/2005/8/layout/vList2"/>
    <dgm:cxn modelId="{EE4C884C-2A71-42E3-9902-3106C64BEFF6}" srcId="{A72DF053-5094-4B8F-AED5-C1A930D2533E}" destId="{889C3D68-A28E-4C33-A490-374C773B1C83}" srcOrd="0" destOrd="0" parTransId="{B73C4D4A-D093-4424-8836-2AC9613B60B5}" sibTransId="{0C5A812B-424A-4F18-A7B8-A7E1F37EFEC5}"/>
    <dgm:cxn modelId="{37E73857-D2A9-4726-9465-EFAF75F80735}" srcId="{31ED0B5C-6947-4326-A60C-BCBA47A03525}" destId="{8D8D2749-9978-40B8-9B0D-064F3E8F478E}" srcOrd="1" destOrd="0" parTransId="{398EA382-C069-4425-82E1-AB4782411AB2}" sibTransId="{D21CF8C9-2797-4BF0-B70C-F7B1FF049BFC}"/>
    <dgm:cxn modelId="{15EF5081-2A24-4EA9-8AE1-8A18E5EFAB68}" type="presOf" srcId="{8BE92A99-CF23-4CFA-B282-1E0442B4E059}" destId="{C28D27C1-3A72-479E-9A14-CD90CA211567}" srcOrd="0" destOrd="1" presId="urn:microsoft.com/office/officeart/2005/8/layout/vList2"/>
    <dgm:cxn modelId="{B6C53F8B-4895-4E8A-81E3-079893C622B9}" type="presOf" srcId="{172F9F52-4B64-4A7C-B85D-13572320D47F}" destId="{C28D27C1-3A72-479E-9A14-CD90CA211567}" srcOrd="0" destOrd="2" presId="urn:microsoft.com/office/officeart/2005/8/layout/vList2"/>
    <dgm:cxn modelId="{77DFC39B-AFB6-448E-BC08-5A17ACBBF6FE}" type="presOf" srcId="{B63DC721-A02C-4C67-BE44-ECA7CF3FBA23}" destId="{169A82DA-2857-4FEC-A600-E93B5DBE75C0}" srcOrd="0" destOrd="0" presId="urn:microsoft.com/office/officeart/2005/8/layout/vList2"/>
    <dgm:cxn modelId="{FFB3CBA6-0EB1-4261-B9F8-CFDE107339E0}" type="presOf" srcId="{9005329C-ED0E-4DE5-A356-2E6BE5D7DD43}" destId="{388CFE3A-38E1-4398-B17D-A4F44188933F}" srcOrd="0" destOrd="0" presId="urn:microsoft.com/office/officeart/2005/8/layout/vList2"/>
    <dgm:cxn modelId="{7D29C5A8-3DDB-4CA2-A52E-736B62A5AA02}" srcId="{A72DF053-5094-4B8F-AED5-C1A930D2533E}" destId="{8BE92A99-CF23-4CFA-B282-1E0442B4E059}" srcOrd="1" destOrd="0" parTransId="{CDFEB7F4-61EA-4954-BE82-014F62290B28}" sibTransId="{F1EC3B55-31A9-406F-A5FE-FF020F0F559D}"/>
    <dgm:cxn modelId="{365AD9B1-FE61-4312-8353-DC45EE8E1238}" type="presOf" srcId="{889C3D68-A28E-4C33-A490-374C773B1C83}" destId="{C28D27C1-3A72-479E-9A14-CD90CA211567}" srcOrd="0" destOrd="0" presId="urn:microsoft.com/office/officeart/2005/8/layout/vList2"/>
    <dgm:cxn modelId="{673F3BB9-B8AD-4DD8-BE9D-D1EB115D52FF}" type="presOf" srcId="{31ED0B5C-6947-4326-A60C-BCBA47A03525}" destId="{74871FE9-5884-4C22-B48C-69410A90D3E7}" srcOrd="0" destOrd="0" presId="urn:microsoft.com/office/officeart/2005/8/layout/vList2"/>
    <dgm:cxn modelId="{C453D7D4-63AF-4F2F-91F5-F030613345A0}" srcId="{A72DF053-5094-4B8F-AED5-C1A930D2533E}" destId="{172F9F52-4B64-4A7C-B85D-13572320D47F}" srcOrd="2" destOrd="0" parTransId="{A802B05C-3552-40BA-B6B6-5F0998BEFB15}" sibTransId="{65DC3853-9EA9-4FF8-B456-A7ED30323308}"/>
    <dgm:cxn modelId="{AF41BFD5-D443-4CBE-B48B-6E193272E636}" type="presOf" srcId="{8D8D2749-9978-40B8-9B0D-064F3E8F478E}" destId="{388CFE3A-38E1-4398-B17D-A4F44188933F}" srcOrd="0" destOrd="1" presId="urn:microsoft.com/office/officeart/2005/8/layout/vList2"/>
    <dgm:cxn modelId="{CD04E9FA-83AA-4429-8265-D1D6F8C3DF3E}" srcId="{B63DC721-A02C-4C67-BE44-ECA7CF3FBA23}" destId="{A72DF053-5094-4B8F-AED5-C1A930D2533E}" srcOrd="0" destOrd="0" parTransId="{9EB3ED34-2976-4F61-8491-3C36D785C040}" sibTransId="{7546D410-518E-4F0D-A05F-AF6EC81031E9}"/>
    <dgm:cxn modelId="{7BCFDA2D-2766-418C-B2FB-A592723362FA}" type="presParOf" srcId="{169A82DA-2857-4FEC-A600-E93B5DBE75C0}" destId="{79E7CB5B-9744-4088-8091-FDA333CC0F02}" srcOrd="0" destOrd="0" presId="urn:microsoft.com/office/officeart/2005/8/layout/vList2"/>
    <dgm:cxn modelId="{4C69C731-21CE-4151-B06F-29FE95310814}" type="presParOf" srcId="{169A82DA-2857-4FEC-A600-E93B5DBE75C0}" destId="{C28D27C1-3A72-479E-9A14-CD90CA211567}" srcOrd="1" destOrd="0" presId="urn:microsoft.com/office/officeart/2005/8/layout/vList2"/>
    <dgm:cxn modelId="{51D89694-12E5-42EF-9E95-8C47005FC6AD}" type="presParOf" srcId="{169A82DA-2857-4FEC-A600-E93B5DBE75C0}" destId="{74871FE9-5884-4C22-B48C-69410A90D3E7}" srcOrd="2" destOrd="0" presId="urn:microsoft.com/office/officeart/2005/8/layout/vList2"/>
    <dgm:cxn modelId="{3AE88488-113D-4F73-A597-45B99E16AC97}" type="presParOf" srcId="{169A82DA-2857-4FEC-A600-E93B5DBE75C0}" destId="{388CFE3A-38E1-4398-B17D-A4F4418893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7CB5B-9744-4088-8091-FDA333CC0F02}">
      <dsp:nvSpPr>
        <dsp:cNvPr id="0" name=""/>
        <dsp:cNvSpPr/>
      </dsp:nvSpPr>
      <dsp:spPr>
        <a:xfrm>
          <a:off x="0" y="341171"/>
          <a:ext cx="605545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1]Conclusions Drawn</a:t>
          </a:r>
          <a:endParaRPr lang="en-US" sz="2400" kern="1200" dirty="0"/>
        </a:p>
      </dsp:txBody>
      <dsp:txXfrm>
        <a:off x="59399" y="400570"/>
        <a:ext cx="5936652" cy="1098002"/>
      </dsp:txXfrm>
    </dsp:sp>
    <dsp:sp modelId="{C28D27C1-3A72-479E-9A14-CD90CA211567}">
      <dsp:nvSpPr>
        <dsp:cNvPr id="0" name=""/>
        <dsp:cNvSpPr/>
      </dsp:nvSpPr>
      <dsp:spPr>
        <a:xfrm>
          <a:off x="0" y="1557971"/>
          <a:ext cx="6055450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dirty="0"/>
            <a:t>Closing Value:</a:t>
          </a:r>
          <a:r>
            <a:rPr lang="en-US" sz="1800" b="0" i="0" kern="1200" dirty="0"/>
            <a:t> Bitcoin exhibited the highest closing value among all cryptocurrencies.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dirty="0"/>
            <a:t>Opening Value:</a:t>
          </a:r>
          <a:r>
            <a:rPr lang="en-US" sz="1800" b="0" i="0" kern="1200" dirty="0"/>
            <a:t> Dogecoin had the lowest opening value.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dirty="0"/>
            <a:t>Volatility:</a:t>
          </a:r>
          <a:r>
            <a:rPr lang="en-US" sz="1800" b="0" i="0" kern="1200" dirty="0"/>
            <a:t> Provided a ranking of cryptocurrencies based on their volatility.</a:t>
          </a:r>
          <a:endParaRPr lang="en-US" sz="1800" kern="1200" dirty="0"/>
        </a:p>
      </dsp:txBody>
      <dsp:txXfrm>
        <a:off x="0" y="1557971"/>
        <a:ext cx="6055450" cy="1412775"/>
      </dsp:txXfrm>
    </dsp:sp>
    <dsp:sp modelId="{74871FE9-5884-4C22-B48C-69410A90D3E7}">
      <dsp:nvSpPr>
        <dsp:cNvPr id="0" name=""/>
        <dsp:cNvSpPr/>
      </dsp:nvSpPr>
      <dsp:spPr>
        <a:xfrm>
          <a:off x="0" y="2970746"/>
          <a:ext cx="6055450" cy="1216800"/>
        </a:xfrm>
        <a:prstGeom prst="roundRect">
          <a:avLst/>
        </a:prstGeom>
        <a:solidFill>
          <a:schemeClr val="accent2">
            <a:hueOff val="1482432"/>
            <a:satOff val="-932"/>
            <a:lumOff val="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2]</a:t>
          </a:r>
          <a:r>
            <a:rPr lang="en-US" sz="2400" b="0" i="0" kern="1200" dirty="0"/>
            <a:t> New Insights</a:t>
          </a:r>
          <a:endParaRPr lang="en-US" sz="2400" kern="1200" dirty="0"/>
        </a:p>
      </dsp:txBody>
      <dsp:txXfrm>
        <a:off x="59399" y="3030145"/>
        <a:ext cx="5936652" cy="1098002"/>
      </dsp:txXfrm>
    </dsp:sp>
    <dsp:sp modelId="{388CFE3A-38E1-4398-B17D-A4F44188933F}">
      <dsp:nvSpPr>
        <dsp:cNvPr id="0" name=""/>
        <dsp:cNvSpPr/>
      </dsp:nvSpPr>
      <dsp:spPr>
        <a:xfrm>
          <a:off x="0" y="4187546"/>
          <a:ext cx="6055450" cy="111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dirty="0"/>
            <a:t>Investment Decisions:</a:t>
          </a:r>
          <a:r>
            <a:rPr lang="en-US" sz="1800" b="0" i="0" kern="1200" dirty="0"/>
            <a:t> Identify trends to make informed investment decisions.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dirty="0"/>
            <a:t>Risk Assessment:</a:t>
          </a:r>
          <a:r>
            <a:rPr lang="en-US" sz="1800" b="0" i="0" kern="1200" dirty="0"/>
            <a:t> Assess risk and volatility to optimize cryptocurrency portfolios.</a:t>
          </a:r>
          <a:endParaRPr lang="en-US" sz="1800" kern="1200" dirty="0"/>
        </a:p>
      </dsp:txBody>
      <dsp:txXfrm>
        <a:off x="0" y="4187546"/>
        <a:ext cx="6055450" cy="111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1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3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0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0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5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4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1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2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19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4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6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50F81D8-60BF-43DE-9145-74AB655E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4C9EE6EE-4FE0-C450-EEA0-CC3612754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7BDDE-2A1A-457C-BEC0-E40FDB36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3712191"/>
            <a:ext cx="12192000" cy="3145807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F7962-3738-78CA-41CA-0934F6393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558413"/>
            <a:ext cx="5506442" cy="341642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CRYPTOCURRENCY ANALYSIS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B536-5230-83B6-16B4-4F7F7FF77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90" y="2075795"/>
            <a:ext cx="4755046" cy="3622700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Janhavi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Ghuge</a:t>
            </a:r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Chinmay More</a:t>
            </a:r>
          </a:p>
          <a:p>
            <a:r>
              <a:rPr lang="en-US" sz="280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Tejas</a:t>
            </a: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Mistry</a:t>
            </a:r>
          </a:p>
          <a:p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Sandra</a:t>
            </a:r>
          </a:p>
          <a:p>
            <a:pPr algn="r"/>
            <a:endParaRPr lang="en-US" sz="2800" dirty="0">
              <a:solidFill>
                <a:srgbClr val="FFFFFF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928481"/>
            <a:ext cx="12192000" cy="939092"/>
          </a:xfrm>
          <a:prstGeom prst="rect">
            <a:avLst/>
          </a:prstGeom>
          <a:ln>
            <a:noFill/>
          </a:ln>
          <a:effectLst>
            <a:outerShdw blurRad="203200" dist="101600" dir="121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9357EB-7D54-4539-B1CD-2F21C5F2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725878" y="608891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95BB9F07-D279-D89E-60C9-3FE1225A4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0" r="21444" b="-2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CA268-F23E-A485-74E7-4A52DA5C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777" y="128385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57E4-635E-590A-1331-BF27080B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3" y="1895475"/>
            <a:ext cx="6332947" cy="46452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The dataset has one csv file for each currency. Price history is available on a daily basis from April 28, 2013. This dataset has the historical price information of some of the top crypto currencies by market capitalization.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Date : date of observation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Open : Opening price on the given day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High : Highest price on the given day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Low : Lowest price on the given day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Close : Closing price on the given day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Volume : Volume of transactions on the given day</a:t>
            </a:r>
          </a:p>
          <a:p>
            <a:pPr>
              <a:lnSpc>
                <a:spcPct val="100000"/>
              </a:lnSpc>
            </a:pPr>
            <a:r>
              <a:rPr lang="en-US" sz="1800" b="0" i="0" dirty="0">
                <a:effectLst/>
                <a:latin typeface="Roboto" panose="02000000000000000000" pitchFamily="2" charset="0"/>
              </a:rPr>
              <a:t>Market Cap : Market capitalization in USD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  <a:latin typeface="Roboto" panose="02000000000000000000" pitchFamily="2" charset="0"/>
              </a:rPr>
              <a:t>We are doing analysis on 4 coins:</a:t>
            </a:r>
          </a:p>
          <a:p>
            <a:pPr>
              <a:lnSpc>
                <a:spcPct val="100000"/>
              </a:lnSpc>
            </a:pPr>
            <a:r>
              <a:rPr lang="en-US" sz="1700" dirty="0" err="1">
                <a:latin typeface="Roboto" panose="02000000000000000000" pitchFamily="2" charset="0"/>
              </a:rPr>
              <a:t>Binance</a:t>
            </a:r>
            <a:r>
              <a:rPr lang="en-US" sz="1700" dirty="0">
                <a:latin typeface="Roboto" panose="02000000000000000000" pitchFamily="2" charset="0"/>
              </a:rPr>
              <a:t> Coin</a:t>
            </a: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  <a:latin typeface="Roboto" panose="02000000000000000000" pitchFamily="2" charset="0"/>
              </a:rPr>
              <a:t>Ethereum</a:t>
            </a:r>
          </a:p>
          <a:p>
            <a:pPr>
              <a:lnSpc>
                <a:spcPct val="100000"/>
              </a:lnSpc>
            </a:pPr>
            <a:r>
              <a:rPr lang="en-US" sz="1700" dirty="0" err="1">
                <a:latin typeface="Roboto" panose="02000000000000000000" pitchFamily="2" charset="0"/>
              </a:rPr>
              <a:t>Bticoin</a:t>
            </a:r>
            <a:endParaRPr lang="en-US" sz="1700" dirty="0"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  <a:latin typeface="Roboto" panose="02000000000000000000" pitchFamily="2" charset="0"/>
              </a:rPr>
              <a:t>Dogecoin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8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62FAB-E56C-F617-4BCE-411C0EB9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257" y="344633"/>
            <a:ext cx="3431743" cy="128534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Topic of your analysis and the methodologies implemented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7CF7262-8EC7-2A2E-2FCB-DB0E68BBE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7" r="12114" b="-2"/>
          <a:stretch/>
        </p:blipFill>
        <p:spPr>
          <a:xfrm>
            <a:off x="-1" y="-3"/>
            <a:ext cx="4816613" cy="62400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3C68-E6A6-0C03-1FD9-49070573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2247900"/>
            <a:ext cx="5499565" cy="399217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i="0" dirty="0">
                <a:effectLst/>
                <a:latin typeface="Söhne"/>
              </a:rPr>
              <a:t>Unit of Analysis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Analysis focuses on four major cryptocurrencies: Bitcoin, Dogecoin, </a:t>
            </a:r>
            <a:r>
              <a:rPr lang="en-US" sz="1400" b="0" i="0" dirty="0" err="1">
                <a:effectLst/>
                <a:latin typeface="Söhne"/>
              </a:rPr>
              <a:t>Binance</a:t>
            </a:r>
            <a:r>
              <a:rPr lang="en-US" sz="1400" b="0" i="0" dirty="0">
                <a:effectLst/>
                <a:latin typeface="Söhne"/>
              </a:rPr>
              <a:t> Coin, and Ethereum.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  <a:latin typeface="Söhne"/>
              </a:rPr>
              <a:t>Source of Data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Utilized CSV files stored on Google Drive as the primary data source.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  <a:latin typeface="Söhne"/>
              </a:rPr>
              <a:t>Type of Data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Data is structured and organized in CSV format, making it suitable for manipulation and analysis.</a:t>
            </a:r>
          </a:p>
          <a:p>
            <a:pPr>
              <a:lnSpc>
                <a:spcPct val="100000"/>
              </a:lnSpc>
            </a:pPr>
            <a:r>
              <a:rPr lang="en-US" sz="1400" b="1" i="0" dirty="0">
                <a:effectLst/>
                <a:latin typeface="Söhne"/>
              </a:rPr>
              <a:t>Constraints, Nuances, or Caveats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Data accuracy and reliability depend on the sources of the CSV files.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Market dynamics and cryptocurrency fluctuations may be influenced by external factors like regulatory changes and technological developments.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7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0C880-C6DC-84A2-D634-CBABDF2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90" y="211559"/>
            <a:ext cx="3951119" cy="152719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  <a:latin typeface="Söhne"/>
              </a:rPr>
              <a:t>Code Demonstration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6D8009F3-163B-50F3-5781-92956C5BF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6" r="18235" b="-2"/>
          <a:stretch/>
        </p:blipFill>
        <p:spPr>
          <a:xfrm>
            <a:off x="6219809" y="800607"/>
            <a:ext cx="4931244" cy="53049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E0F4-FF5E-AF55-49CB-B9909377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9" y="1950308"/>
            <a:ext cx="5152566" cy="455981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Söhne"/>
              </a:rPr>
              <a:t>1]</a:t>
            </a:r>
            <a:r>
              <a:rPr lang="en-US" sz="1400" b="1" i="0" dirty="0">
                <a:effectLst/>
                <a:latin typeface="Söhne"/>
              </a:rPr>
              <a:t> Reading Data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Imported necessary libraries: pandas for data manipulation and Google </a:t>
            </a:r>
            <a:r>
              <a:rPr lang="en-US" sz="1400" b="0" i="0" dirty="0" err="1">
                <a:effectLst/>
                <a:latin typeface="Söhne"/>
              </a:rPr>
              <a:t>Colab</a:t>
            </a:r>
            <a:r>
              <a:rPr lang="en-US" sz="1400" b="0" i="0" dirty="0">
                <a:effectLst/>
                <a:latin typeface="Söhne"/>
              </a:rPr>
              <a:t> for seamless integration with Google Drive.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Read individual CSV files for each cryptocurrency and concatenated them into a single </a:t>
            </a:r>
            <a:r>
              <a:rPr lang="en-US" sz="1400" b="0" i="0" dirty="0" err="1">
                <a:effectLst/>
                <a:latin typeface="Söhne"/>
              </a:rPr>
              <a:t>dataframe</a:t>
            </a:r>
            <a:r>
              <a:rPr lang="en-US" sz="1400" b="0" i="0" dirty="0">
                <a:effectLst/>
                <a:latin typeface="Söhne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öhne"/>
              </a:rPr>
              <a:t>2]</a:t>
            </a:r>
            <a:r>
              <a:rPr lang="en-US" sz="1400" b="1" i="0" dirty="0">
                <a:effectLst/>
                <a:latin typeface="Söhne"/>
              </a:rPr>
              <a:t> Data Processing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Calculated daily returns for </a:t>
            </a:r>
            <a:r>
              <a:rPr lang="en-US" sz="1400" b="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each</a:t>
            </a:r>
            <a:r>
              <a:rPr lang="en-US" sz="1400" b="0" i="0" dirty="0">
                <a:effectLst/>
                <a:latin typeface="Söhne"/>
              </a:rPr>
              <a:t> cryptocurrency based on closing prices.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Determined volatility by computing the standard deviation of daily returns.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öhne"/>
              </a:rPr>
              <a:t>3]</a:t>
            </a:r>
            <a:r>
              <a:rPr lang="en-US" sz="1400" b="1" i="0" dirty="0">
                <a:effectLst/>
                <a:latin typeface="Söhne"/>
              </a:rPr>
              <a:t> Data Output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Displayed the combined dataset to inspect the overall structure.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Provided a ranking of cryptocurrencies based on volatility.</a:t>
            </a:r>
          </a:p>
          <a:p>
            <a:pPr>
              <a:lnSpc>
                <a:spcPct val="100000"/>
              </a:lnSpc>
            </a:pPr>
            <a:r>
              <a:rPr lang="en-US" sz="1400" b="0" i="0" dirty="0">
                <a:effectLst/>
                <a:latin typeface="Söhne"/>
              </a:rPr>
              <a:t>4] </a:t>
            </a:r>
            <a:r>
              <a:rPr lang="en-US" sz="1400" b="1" i="0" dirty="0">
                <a:effectLst/>
                <a:latin typeface="Söhne"/>
              </a:rPr>
              <a:t>Python Packages Used and Advanced Project Package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pandas:</a:t>
            </a:r>
            <a:r>
              <a:rPr lang="en-US" sz="1400" b="0" i="0" dirty="0">
                <a:effectLst/>
                <a:latin typeface="Söhne"/>
              </a:rPr>
              <a:t> Essential for data manipulation and analysis.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matplotlib:</a:t>
            </a:r>
            <a:r>
              <a:rPr lang="en-US" sz="1400" b="0" i="0" dirty="0">
                <a:effectLst/>
                <a:latin typeface="Söhne"/>
              </a:rPr>
              <a:t> Used for creating visualizations.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öhne"/>
              </a:rPr>
              <a:t>Google </a:t>
            </a:r>
            <a:r>
              <a:rPr lang="en-US" sz="1400" b="1" i="0" dirty="0" err="1">
                <a:effectLst/>
                <a:latin typeface="Söhne"/>
              </a:rPr>
              <a:t>Colab</a:t>
            </a:r>
            <a:r>
              <a:rPr lang="en-US" sz="1400" b="1" i="0" dirty="0">
                <a:effectLst/>
                <a:latin typeface="Söhne"/>
              </a:rPr>
              <a:t>:</a:t>
            </a:r>
            <a:r>
              <a:rPr lang="en-US" sz="1400" b="0" i="0" dirty="0">
                <a:effectLst/>
                <a:latin typeface="Söhne"/>
              </a:rPr>
              <a:t> Facilitates seamless integration with Google Drive.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1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3B409-C1AD-CC6A-81E1-1131DA7B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Analysis Output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A9599C-BA97-6684-C81B-3667BB251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39609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92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10C92917-A828-4B36-95DE-11CA4F9C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86BB6-0684-FC0A-34FE-CCD153AA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i="0" dirty="0">
                <a:effectLst/>
                <a:latin typeface="Söhne"/>
              </a:rPr>
              <a:t>Conclusion</a:t>
            </a:r>
            <a:br>
              <a:rPr lang="en-US" sz="3700" i="0" dirty="0">
                <a:effectLst/>
                <a:latin typeface="Söhne"/>
              </a:rPr>
            </a:br>
            <a:endParaRPr lang="en-US" sz="3700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339E854-5BE3-8B2D-7C9A-9FCD28F2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82" y="2571501"/>
            <a:ext cx="3427516" cy="34275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BFE1-6260-9D81-DE2A-6001CD68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081" y="2638498"/>
            <a:ext cx="4119258" cy="360158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analysis provides valuable insights into the behavior of major cryptocurrencies.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Enables stakeholders to make informed decisions and manage risks effectively in the volatile cryptocurrency market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79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E3E16BB-730F-448D-8C6D-9B9097F5C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5055219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AA77-45D0-CBEC-3E03-5E57CEA8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79" y="2245067"/>
            <a:ext cx="4337459" cy="2393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67BD7551-810A-F97D-45F3-43BFA37A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05" y="1139723"/>
            <a:ext cx="4570361" cy="457036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55837D-AECC-45D7-82B2-8959A52F7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286896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</TotalTime>
  <Words>444</Words>
  <Application>Microsoft Office PowerPoint</Application>
  <PresentationFormat>Widescreen</PresentationFormat>
  <Paragraphs>56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Bierstadt</vt:lpstr>
      <vt:lpstr>Calibri Light</vt:lpstr>
      <vt:lpstr>Roboto</vt:lpstr>
      <vt:lpstr>Söhne</vt:lpstr>
      <vt:lpstr>BevelVTI</vt:lpstr>
      <vt:lpstr>CRYPTOCURRENCY ANALYSIS</vt:lpstr>
      <vt:lpstr>Introduction</vt:lpstr>
      <vt:lpstr>Topic of your analysis and the methodologies implemented </vt:lpstr>
      <vt:lpstr>Code Demonstration </vt:lpstr>
      <vt:lpstr>Analysis Output </vt:lpstr>
      <vt:lpstr>Conclusion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ANALYSIS</dc:title>
  <dc:creator>Chinmay Nandkishor More</dc:creator>
  <cp:lastModifiedBy>Chinmay More</cp:lastModifiedBy>
  <cp:revision>1</cp:revision>
  <dcterms:created xsi:type="dcterms:W3CDTF">2023-12-02T20:42:03Z</dcterms:created>
  <dcterms:modified xsi:type="dcterms:W3CDTF">2023-12-02T21:25:17Z</dcterms:modified>
</cp:coreProperties>
</file>